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3344-FD75-4C29-B9FE-8C8938A3C5F6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852A-0FB9-4FA2-BAF7-9B9210ECA3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7028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3344-FD75-4C29-B9FE-8C8938A3C5F6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852A-0FB9-4FA2-BAF7-9B9210ECA3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7838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3344-FD75-4C29-B9FE-8C8938A3C5F6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852A-0FB9-4FA2-BAF7-9B9210ECA3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1681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3344-FD75-4C29-B9FE-8C8938A3C5F6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852A-0FB9-4FA2-BAF7-9B9210ECA3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04180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3344-FD75-4C29-B9FE-8C8938A3C5F6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852A-0FB9-4FA2-BAF7-9B9210ECA3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448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3344-FD75-4C29-B9FE-8C8938A3C5F6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852A-0FB9-4FA2-BAF7-9B9210ECA3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6736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3344-FD75-4C29-B9FE-8C8938A3C5F6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852A-0FB9-4FA2-BAF7-9B9210ECA3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5718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3344-FD75-4C29-B9FE-8C8938A3C5F6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852A-0FB9-4FA2-BAF7-9B9210ECA3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77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3344-FD75-4C29-B9FE-8C8938A3C5F6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852A-0FB9-4FA2-BAF7-9B9210ECA3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52956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3344-FD75-4C29-B9FE-8C8938A3C5F6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852A-0FB9-4FA2-BAF7-9B9210ECA3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6427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7F3344-FD75-4C29-B9FE-8C8938A3C5F6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7852A-0FB9-4FA2-BAF7-9B9210ECA3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3914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F3344-FD75-4C29-B9FE-8C8938A3C5F6}" type="datetimeFigureOut">
              <a:rPr lang="es-ES" smtClean="0"/>
              <a:t>06/10/2022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7852A-0FB9-4FA2-BAF7-9B9210ECA3E7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9093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06151" y="1074445"/>
            <a:ext cx="2481943" cy="11103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TESORERO MUNICIPAL</a:t>
            </a:r>
          </a:p>
          <a:p>
            <a:pPr algn="ctr"/>
            <a:r>
              <a:rPr lang="es-MX" dirty="0" smtClean="0"/>
              <a:t>C.P. VALENTIN FERNANDEZ PRIETO</a:t>
            </a:r>
            <a:endParaRPr lang="es-ES" dirty="0"/>
          </a:p>
        </p:txBody>
      </p:sp>
      <p:cxnSp>
        <p:nvCxnSpPr>
          <p:cNvPr id="6" name="Straight Connector 5"/>
          <p:cNvCxnSpPr>
            <a:stCxn id="4" idx="2"/>
          </p:cNvCxnSpPr>
          <p:nvPr/>
        </p:nvCxnSpPr>
        <p:spPr>
          <a:xfrm flipH="1">
            <a:off x="5747122" y="2184788"/>
            <a:ext cx="1" cy="3788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275807" y="2504332"/>
            <a:ext cx="9799318" cy="126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275805" y="2516990"/>
            <a:ext cx="0" cy="6916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41515" y="3226973"/>
            <a:ext cx="2468880" cy="1044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ENCARGADO DE INGRESOS</a:t>
            </a:r>
          </a:p>
          <a:p>
            <a:pPr algn="ctr"/>
            <a:r>
              <a:rPr lang="es-MX" dirty="0" smtClean="0"/>
              <a:t>C.P JOSE MANUEL GAMBOA HERNANDEZ</a:t>
            </a:r>
            <a:endParaRPr lang="es-ES" dirty="0"/>
          </a:p>
        </p:txBody>
      </p:sp>
      <p:sp>
        <p:nvSpPr>
          <p:cNvPr id="23" name="Rectangle 22"/>
          <p:cNvSpPr/>
          <p:nvPr/>
        </p:nvSpPr>
        <p:spPr>
          <a:xfrm>
            <a:off x="6793489" y="3208220"/>
            <a:ext cx="2507265" cy="11148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ENCARGADA DE </a:t>
            </a:r>
            <a:r>
              <a:rPr lang="es-MX" dirty="0" smtClean="0"/>
              <a:t>EGRESOS</a:t>
            </a:r>
            <a:endParaRPr lang="es-MX" dirty="0" smtClean="0"/>
          </a:p>
          <a:p>
            <a:pPr algn="ctr"/>
            <a:r>
              <a:rPr lang="es-MX" dirty="0" smtClean="0"/>
              <a:t>LIC. IRIS ESTRELLITA BRAVO CAJICA </a:t>
            </a:r>
            <a:endParaRPr lang="es-ES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650429" y="4847120"/>
            <a:ext cx="4210595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0" y="5399835"/>
            <a:ext cx="1593669" cy="13062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CAJERO 1</a:t>
            </a:r>
          </a:p>
          <a:p>
            <a:pPr algn="ctr"/>
            <a:r>
              <a:rPr lang="es-MX" dirty="0" smtClean="0"/>
              <a:t>SAYDY LIZET</a:t>
            </a:r>
          </a:p>
          <a:p>
            <a:pPr algn="ctr"/>
            <a:r>
              <a:rPr lang="es-MX" dirty="0" smtClean="0"/>
              <a:t>RAMIREZ GOMEZ</a:t>
            </a:r>
            <a:endParaRPr lang="es-ES" dirty="0"/>
          </a:p>
        </p:txBody>
      </p:sp>
      <p:sp>
        <p:nvSpPr>
          <p:cNvPr id="46" name="Rectangle 45"/>
          <p:cNvSpPr/>
          <p:nvPr/>
        </p:nvSpPr>
        <p:spPr>
          <a:xfrm>
            <a:off x="1719944" y="5390317"/>
            <a:ext cx="1780902" cy="13158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NOTIFICADOR</a:t>
            </a:r>
          </a:p>
          <a:p>
            <a:pPr algn="ctr"/>
            <a:r>
              <a:rPr lang="es-MX" dirty="0" smtClean="0"/>
              <a:t>JORGE DE JESUS ALFONSO RIVEROLL</a:t>
            </a:r>
            <a:endParaRPr lang="es-ES" dirty="0"/>
          </a:p>
        </p:txBody>
      </p:sp>
      <p:cxnSp>
        <p:nvCxnSpPr>
          <p:cNvPr id="48" name="Straight Connector 47"/>
          <p:cNvCxnSpPr/>
          <p:nvPr/>
        </p:nvCxnSpPr>
        <p:spPr>
          <a:xfrm>
            <a:off x="4861024" y="4847120"/>
            <a:ext cx="0" cy="535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596642" y="5390317"/>
            <a:ext cx="1545769" cy="13158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CAJERO 2</a:t>
            </a:r>
          </a:p>
          <a:p>
            <a:pPr algn="ctr"/>
            <a:r>
              <a:rPr lang="es-MX" dirty="0" smtClean="0"/>
              <a:t>ROSA ISELA CHIGUIL DOMINGUEZ</a:t>
            </a:r>
            <a:endParaRPr lang="es-ES" dirty="0"/>
          </a:p>
        </p:txBody>
      </p:sp>
      <p:sp>
        <p:nvSpPr>
          <p:cNvPr id="53" name="Rectangle 52"/>
          <p:cNvSpPr/>
          <p:nvPr/>
        </p:nvSpPr>
        <p:spPr>
          <a:xfrm>
            <a:off x="6737569" y="4671251"/>
            <a:ext cx="2619101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AUXILIAR </a:t>
            </a:r>
            <a:r>
              <a:rPr lang="es-MX" smtClean="0"/>
              <a:t>DE </a:t>
            </a:r>
            <a:r>
              <a:rPr lang="es-MX" smtClean="0"/>
              <a:t>EGRESOS</a:t>
            </a:r>
            <a:endParaRPr lang="es-MX" dirty="0" smtClean="0"/>
          </a:p>
          <a:p>
            <a:pPr algn="ctr"/>
            <a:r>
              <a:rPr lang="es-MX" dirty="0" smtClean="0"/>
              <a:t>LIC. MARGARITA DOMINGUEZ FLORES </a:t>
            </a:r>
            <a:endParaRPr lang="es-ES" dirty="0"/>
          </a:p>
        </p:txBody>
      </p:sp>
      <p:cxnSp>
        <p:nvCxnSpPr>
          <p:cNvPr id="65" name="Straight Connector 64"/>
          <p:cNvCxnSpPr/>
          <p:nvPr/>
        </p:nvCxnSpPr>
        <p:spPr>
          <a:xfrm>
            <a:off x="11075125" y="2504332"/>
            <a:ext cx="0" cy="703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9706238" y="3208941"/>
            <a:ext cx="2485762" cy="10867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CONTABILIDAD </a:t>
            </a:r>
          </a:p>
          <a:p>
            <a:pPr algn="ctr"/>
            <a:r>
              <a:rPr lang="es-MX" dirty="0" smtClean="0"/>
              <a:t>SIGMA-VER</a:t>
            </a:r>
          </a:p>
          <a:p>
            <a:pPr algn="ctr"/>
            <a:r>
              <a:rPr lang="es-MX" dirty="0" smtClean="0"/>
              <a:t>C.P. JOSE ANGEL DAVILA DIAZ</a:t>
            </a:r>
            <a:endParaRPr lang="es-ES" dirty="0"/>
          </a:p>
        </p:txBody>
      </p:sp>
      <p:sp>
        <p:nvSpPr>
          <p:cNvPr id="81" name="Rectangle 80"/>
          <p:cNvSpPr/>
          <p:nvPr/>
        </p:nvSpPr>
        <p:spPr>
          <a:xfrm>
            <a:off x="9706238" y="4671251"/>
            <a:ext cx="2485762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AUXILIAR DE CONTABILIDAD</a:t>
            </a:r>
          </a:p>
          <a:p>
            <a:pPr algn="ctr"/>
            <a:r>
              <a:rPr lang="es-MX" dirty="0" smtClean="0"/>
              <a:t>IRLANDA MARIA HERRERA SULVARAN</a:t>
            </a:r>
            <a:endParaRPr lang="es-ES" dirty="0"/>
          </a:p>
        </p:txBody>
      </p:sp>
      <p:cxnSp>
        <p:nvCxnSpPr>
          <p:cNvPr id="94" name="Straight Connector 93"/>
          <p:cNvCxnSpPr/>
          <p:nvPr/>
        </p:nvCxnSpPr>
        <p:spPr>
          <a:xfrm>
            <a:off x="650429" y="4847120"/>
            <a:ext cx="0" cy="5431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>
            <a:off x="1275805" y="4284905"/>
            <a:ext cx="0" cy="5368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 flipH="1" flipV="1">
            <a:off x="2610395" y="4847120"/>
            <a:ext cx="4352" cy="535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>
            <a:stCxn id="23" idx="0"/>
          </p:cNvCxnSpPr>
          <p:nvPr/>
        </p:nvCxnSpPr>
        <p:spPr>
          <a:xfrm flipH="1" flipV="1">
            <a:off x="8047120" y="2544930"/>
            <a:ext cx="2" cy="6632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3220664" y="3226973"/>
            <a:ext cx="2869474" cy="10447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ENCARGADO DE NOMINA</a:t>
            </a:r>
          </a:p>
          <a:p>
            <a:pPr algn="ctr"/>
            <a:r>
              <a:rPr lang="es-MX" dirty="0" smtClean="0"/>
              <a:t>C.P PABLO GONZALEZ URIETA</a:t>
            </a:r>
            <a:endParaRPr lang="es-ES" dirty="0"/>
          </a:p>
        </p:txBody>
      </p:sp>
      <p:cxnSp>
        <p:nvCxnSpPr>
          <p:cNvPr id="121" name="Straight Connector 120"/>
          <p:cNvCxnSpPr/>
          <p:nvPr/>
        </p:nvCxnSpPr>
        <p:spPr>
          <a:xfrm>
            <a:off x="4506151" y="2516990"/>
            <a:ext cx="0" cy="7448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4" name="Imagen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264" y="9313"/>
            <a:ext cx="993140" cy="120269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6" name="Straight Connector 125"/>
          <p:cNvCxnSpPr>
            <a:endCxn id="53" idx="0"/>
          </p:cNvCxnSpPr>
          <p:nvPr/>
        </p:nvCxnSpPr>
        <p:spPr>
          <a:xfrm>
            <a:off x="8047120" y="4323077"/>
            <a:ext cx="0" cy="348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/>
          <p:nvPr/>
        </p:nvCxnSpPr>
        <p:spPr>
          <a:xfrm>
            <a:off x="11075125" y="4284905"/>
            <a:ext cx="0" cy="3863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0" name="Imagen 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579"/>
          <a:stretch/>
        </p:blipFill>
        <p:spPr bwMode="auto">
          <a:xfrm>
            <a:off x="10638880" y="13706"/>
            <a:ext cx="1411605" cy="131826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1" name="Rectangle 130"/>
          <p:cNvSpPr/>
          <p:nvPr/>
        </p:nvSpPr>
        <p:spPr>
          <a:xfrm>
            <a:off x="2318122" y="263217"/>
            <a:ext cx="6858000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H. AYUNTAMIENTO CONSTITUCIONAL DE</a:t>
            </a:r>
            <a:endParaRPr lang="es-ES" sz="1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es-MX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HUEYAPAN DE OCAMPO.</a:t>
            </a:r>
            <a:endParaRPr lang="es-E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2365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81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TESORERIA 22-25</dc:creator>
  <cp:lastModifiedBy>TESORERIA 22-25</cp:lastModifiedBy>
  <cp:revision>9</cp:revision>
  <dcterms:created xsi:type="dcterms:W3CDTF">2022-10-06T18:15:10Z</dcterms:created>
  <dcterms:modified xsi:type="dcterms:W3CDTF">2022-10-06T19:22:58Z</dcterms:modified>
</cp:coreProperties>
</file>